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1" r:id="rId3"/>
    <p:sldId id="257" r:id="rId4"/>
    <p:sldId id="259" r:id="rId5"/>
    <p:sldId id="260" r:id="rId6"/>
    <p:sldId id="258" r:id="rId7"/>
    <p:sldId id="26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3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9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7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7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6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8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4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0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spc="5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spc="5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5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6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b="0" kern="1200" spc="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 spc="9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 spc="9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spc="9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 spc="9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 spc="9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" name="Picture 5" descr="Two children sitting in the sand&#10;&#10;Description automatically generated">
            <a:extLst>
              <a:ext uri="{FF2B5EF4-FFF2-40B4-BE49-F238E27FC236}">
                <a16:creationId xmlns:a16="http://schemas.microsoft.com/office/drawing/2014/main" id="{0EB5306C-D751-8C43-4AE0-61544917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0" y="-2359208"/>
            <a:ext cx="12201379" cy="9151035"/>
          </a:xfrm>
          <a:prstGeom prst="rect">
            <a:avLst/>
          </a:prstGeom>
          <a:effectLst>
            <a:outerShdw blurRad="50800" dist="50800" dir="5400000" sx="19000" sy="19000" algn="ctr" rotWithShape="0">
              <a:srgbClr val="000000"/>
            </a:outerShdw>
            <a:reflection stA="10000" endPos="6500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25823-826F-C971-631A-268384DC1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altLang="ko-KR" sz="8800" dirty="0">
                <a:solidFill>
                  <a:srgbClr val="FFFFFF"/>
                </a:solidFill>
              </a:rPr>
              <a:t>The Entrance</a:t>
            </a:r>
            <a:endParaRPr lang="ko-KR" altLang="en-US" sz="8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67226E-6B81-7B96-B689-309C544AD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US" altLang="ko-KR" sz="2200" dirty="0">
                <a:solidFill>
                  <a:srgbClr val="FFFFFF"/>
                </a:solidFill>
              </a:rPr>
              <a:t>2A - Dana Lim</a:t>
            </a:r>
            <a:endParaRPr lang="ko-KR" alt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2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C407B-E6E4-BD29-EE34-FE3686AB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307"/>
            <a:ext cx="5257800" cy="2351693"/>
          </a:xfrm>
        </p:spPr>
        <p:txBody>
          <a:bodyPr>
            <a:normAutofit/>
          </a:bodyPr>
          <a:lstStyle/>
          <a:p>
            <a:r>
              <a:rPr lang="en-US" altLang="ko-KR" dirty="0"/>
              <a:t>Where The Entrance is :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D322-E968-75EC-5AE3-2F87DF8CB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21458"/>
            <a:ext cx="4376531" cy="1804768"/>
          </a:xfrm>
        </p:spPr>
        <p:txBody>
          <a:bodyPr>
            <a:normAutofit/>
          </a:bodyPr>
          <a:lstStyle/>
          <a:p>
            <a:r>
              <a:rPr lang="en-US" altLang="ko-KR" sz="1800" dirty="0"/>
              <a:t>Central Coast</a:t>
            </a:r>
          </a:p>
          <a:p>
            <a:r>
              <a:rPr lang="en-US" altLang="ko-KR" sz="1800" dirty="0"/>
              <a:t>Where the Ocean and Lake meet</a:t>
            </a:r>
          </a:p>
          <a:p>
            <a:r>
              <a:rPr lang="en-US" altLang="ko-KR" sz="1800" dirty="0"/>
              <a:t>1 hour by car</a:t>
            </a: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41496869-5419-8806-6E3A-36C04A788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r="-1" b="29578"/>
          <a:stretch/>
        </p:blipFill>
        <p:spPr>
          <a:xfrm>
            <a:off x="5572539" y="2852009"/>
            <a:ext cx="6626531" cy="4008871"/>
          </a:xfrm>
          <a:prstGeom prst="rect">
            <a:avLst/>
          </a:prstGeom>
        </p:spPr>
      </p:pic>
      <p:pic>
        <p:nvPicPr>
          <p:cNvPr id="1028" name="Picture 4" descr="Location and Map - Central Coast Australia">
            <a:extLst>
              <a:ext uri="{FF2B5EF4-FFF2-40B4-BE49-F238E27FC236}">
                <a16:creationId xmlns:a16="http://schemas.microsoft.com/office/drawing/2014/main" id="{E650E236-9E00-02C9-E276-8ECC8F967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-2" b="16778"/>
          <a:stretch/>
        </p:blipFill>
        <p:spPr bwMode="auto">
          <a:xfrm>
            <a:off x="5572539" y="-547174"/>
            <a:ext cx="6626531" cy="400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511384-601F-FE3F-55BA-E807AFDB2AA4}"/>
              </a:ext>
            </a:extLst>
          </p:cNvPr>
          <p:cNvCxnSpPr>
            <a:cxnSpLocks/>
            <a:stCxn id="15" idx="2"/>
          </p:cNvCxnSpPr>
          <p:nvPr/>
        </p:nvCxnSpPr>
        <p:spPr>
          <a:xfrm flipH="1" flipV="1">
            <a:off x="4850296" y="4949687"/>
            <a:ext cx="3581399" cy="11647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70A777-5D56-724A-EC70-37981702D0F7}"/>
              </a:ext>
            </a:extLst>
          </p:cNvPr>
          <p:cNvSpPr txBox="1">
            <a:spLocks/>
          </p:cNvSpPr>
          <p:nvPr/>
        </p:nvSpPr>
        <p:spPr>
          <a:xfrm>
            <a:off x="3465447" y="4509090"/>
            <a:ext cx="1315278" cy="585567"/>
          </a:xfrm>
          <a:prstGeom prst="rect">
            <a:avLst/>
          </a:prstGeom>
        </p:spPr>
        <p:txBody>
          <a:bodyPr lIns="109728" tIns="109728" rIns="109728" bIns="9144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200" dirty="0">
                <a:latin typeface="Abadi" panose="020F0502020204030204" pitchFamily="34" charset="0"/>
              </a:rPr>
              <a:t>HERE!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534152-C2C8-B0EA-3FEC-7925EF2E2603}"/>
              </a:ext>
            </a:extLst>
          </p:cNvPr>
          <p:cNvSpPr txBox="1">
            <a:spLocks/>
          </p:cNvSpPr>
          <p:nvPr/>
        </p:nvSpPr>
        <p:spPr>
          <a:xfrm>
            <a:off x="6768548" y="4693779"/>
            <a:ext cx="3152420" cy="801756"/>
          </a:xfrm>
          <a:prstGeom prst="rect">
            <a:avLst/>
          </a:prstGeom>
        </p:spPr>
        <p:txBody>
          <a:bodyPr lIns="109728" tIns="109728" rIns="109728" bIns="9144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ko-KR" dirty="0" err="1">
                <a:latin typeface="Abadi" panose="020F0502020204030204" pitchFamily="34" charset="0"/>
              </a:rPr>
              <a:t>Tuggerah</a:t>
            </a:r>
            <a:endParaRPr lang="en-US" altLang="ko-KR" dirty="0">
              <a:latin typeface="Abad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ko-KR" dirty="0">
                <a:latin typeface="Abadi" panose="020F0502020204030204" pitchFamily="34" charset="0"/>
              </a:rPr>
              <a:t>Lake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7F168C-E199-7C10-528C-3B0E3B42BBE9}"/>
              </a:ext>
            </a:extLst>
          </p:cNvPr>
          <p:cNvSpPr txBox="1">
            <a:spLocks/>
          </p:cNvSpPr>
          <p:nvPr/>
        </p:nvSpPr>
        <p:spPr>
          <a:xfrm>
            <a:off x="9036532" y="5495535"/>
            <a:ext cx="3152420" cy="801756"/>
          </a:xfrm>
          <a:prstGeom prst="rect">
            <a:avLst/>
          </a:prstGeom>
        </p:spPr>
        <p:txBody>
          <a:bodyPr lIns="109728" tIns="109728" rIns="109728" bIns="9144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ko-KR" dirty="0">
                <a:latin typeface="Abadi" panose="020F0502020204030204" pitchFamily="34" charset="0"/>
              </a:rPr>
              <a:t>Pacific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ko-KR" dirty="0">
                <a:latin typeface="Abadi" panose="020F0502020204030204" pitchFamily="34" charset="0"/>
              </a:rPr>
              <a:t>Ocean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4DEF8C-DE01-316C-4676-35BB585EF2B7}"/>
              </a:ext>
            </a:extLst>
          </p:cNvPr>
          <p:cNvSpPr/>
          <p:nvPr/>
        </p:nvSpPr>
        <p:spPr>
          <a:xfrm>
            <a:off x="8431695" y="5859334"/>
            <a:ext cx="510209" cy="51020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744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407B-E6E4-BD29-EE34-FE3686AB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081" y="365760"/>
            <a:ext cx="6943773" cy="1325563"/>
          </a:xfrm>
        </p:spPr>
        <p:txBody>
          <a:bodyPr/>
          <a:lstStyle/>
          <a:p>
            <a:r>
              <a:rPr lang="en-US" altLang="ko-KR" dirty="0"/>
              <a:t>Who </a:t>
            </a:r>
            <a:r>
              <a:rPr lang="en-US" altLang="ko-KR"/>
              <a:t>I go </a:t>
            </a:r>
            <a:r>
              <a:rPr lang="en-US" altLang="ko-KR" dirty="0"/>
              <a:t>with :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D322-E968-75EC-5AE3-2F87DF8CB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793" y="1496863"/>
            <a:ext cx="7185643" cy="5076873"/>
          </a:xfrm>
        </p:spPr>
        <p:txBody>
          <a:bodyPr/>
          <a:lstStyle/>
          <a:p>
            <a:r>
              <a:rPr lang="en-US" altLang="ko-KR" dirty="0"/>
              <a:t>My family</a:t>
            </a:r>
          </a:p>
          <a:p>
            <a:r>
              <a:rPr lang="en-US" altLang="ko-KR" dirty="0"/>
              <a:t>With others </a:t>
            </a:r>
          </a:p>
          <a:p>
            <a:pPr marL="0" indent="0">
              <a:buNone/>
            </a:pPr>
            <a:r>
              <a:rPr lang="en-US" altLang="ko-KR" dirty="0"/>
              <a:t>   like uncles and aunties</a:t>
            </a:r>
          </a:p>
        </p:txBody>
      </p:sp>
      <p:pic>
        <p:nvPicPr>
          <p:cNvPr id="7" name="Picture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19BFEB0A-9F3E-A7A5-B518-51D5EFE3A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88908" y="1488908"/>
            <a:ext cx="8933448" cy="5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8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0B06-6130-33FC-AE3D-DAE7C2E2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Why I like it?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E50EA-CD72-72AD-699B-42D6B622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49450"/>
            <a:ext cx="6633922" cy="4195763"/>
          </a:xfrm>
        </p:spPr>
        <p:txBody>
          <a:bodyPr/>
          <a:lstStyle/>
          <a:p>
            <a:r>
              <a:rPr lang="en-US" altLang="ko-KR" dirty="0"/>
              <a:t>Walk to little island and collect shells</a:t>
            </a:r>
          </a:p>
          <a:p>
            <a:r>
              <a:rPr lang="en-US" altLang="ko-KR" dirty="0"/>
              <a:t>Play in the water because it is shallow and safe</a:t>
            </a:r>
          </a:p>
          <a:p>
            <a:r>
              <a:rPr lang="en-US" altLang="ko-KR" dirty="0"/>
              <a:t>Play in the playground and Water Play Zone</a:t>
            </a:r>
          </a:p>
          <a:p>
            <a:r>
              <a:rPr lang="en-US" altLang="ko-KR" dirty="0"/>
              <a:t>Watch the pelican show</a:t>
            </a:r>
          </a:p>
          <a:p>
            <a:r>
              <a:rPr lang="en-US" altLang="ko-KR" dirty="0"/>
              <a:t>Buy a ticket for the fun rides</a:t>
            </a:r>
            <a:endParaRPr lang="ko-KR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C926FF-C9F2-D270-A59C-75091E1ACA81}"/>
              </a:ext>
            </a:extLst>
          </p:cNvPr>
          <p:cNvSpPr txBox="1">
            <a:spLocks/>
          </p:cNvSpPr>
          <p:nvPr/>
        </p:nvSpPr>
        <p:spPr>
          <a:xfrm>
            <a:off x="458694" y="1428082"/>
            <a:ext cx="11274612" cy="4195763"/>
          </a:xfrm>
          <a:prstGeom prst="rect">
            <a:avLst/>
          </a:prstGeom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9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/>
              <a:t>You can :</a:t>
            </a:r>
            <a:endParaRPr lang="ko-KR" altLang="en-US" sz="2800" b="1" dirty="0"/>
          </a:p>
        </p:txBody>
      </p:sp>
      <p:pic>
        <p:nvPicPr>
          <p:cNvPr id="10" name="Picture 9" descr="A child lying on the ground&#10;&#10;Description automatically generated">
            <a:extLst>
              <a:ext uri="{FF2B5EF4-FFF2-40B4-BE49-F238E27FC236}">
                <a16:creationId xmlns:a16="http://schemas.microsoft.com/office/drawing/2014/main" id="{7F99EA2D-EA05-5CF5-9FFF-193ABC9ED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55" y="3372570"/>
            <a:ext cx="5228145" cy="3485430"/>
          </a:xfrm>
          <a:prstGeom prst="rect">
            <a:avLst/>
          </a:prstGeom>
        </p:spPr>
      </p:pic>
      <p:pic>
        <p:nvPicPr>
          <p:cNvPr id="6" name="Picture 5" descr="A child in a garment on a large inflatable animal&#10;&#10;Description automatically generated">
            <a:extLst>
              <a:ext uri="{FF2B5EF4-FFF2-40B4-BE49-F238E27FC236}">
                <a16:creationId xmlns:a16="http://schemas.microsoft.com/office/drawing/2014/main" id="{9D4ABB1B-0FFD-BC45-C422-3DB3795C9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05241" y="657351"/>
            <a:ext cx="3944111" cy="2629407"/>
          </a:xfrm>
          <a:prstGeom prst="rect">
            <a:avLst/>
          </a:prstGeom>
        </p:spPr>
      </p:pic>
      <p:pic>
        <p:nvPicPr>
          <p:cNvPr id="8" name="Picture 7" descr="A child playing on a fountain&#10;&#10;Description automatically generated">
            <a:extLst>
              <a:ext uri="{FF2B5EF4-FFF2-40B4-BE49-F238E27FC236}">
                <a16:creationId xmlns:a16="http://schemas.microsoft.com/office/drawing/2014/main" id="{91A92F84-3BCA-CE54-46FD-944A868C6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6503" y="657351"/>
            <a:ext cx="3944112" cy="26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5EFE88-F6A7-4B53-AF99-227DFC56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08D52E-56C9-4654-9764-ADE6C0F0E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CC9B0D-E068-488B-A88F-E69A1B690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E2E1E2-C875-4AF6-A6C4-67E7EA048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E9AA83-56F6-6149-E29B-B1563EED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909"/>
            <a:ext cx="4800600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ko-KR" sz="4400"/>
              <a:t>My favourites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0F76B-7EB0-594B-ACF1-0DCBC67D9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4784"/>
            <a:ext cx="4800599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ko-KR" sz="2200"/>
              <a:t>Merry-go-round</a:t>
            </a:r>
          </a:p>
        </p:txBody>
      </p:sp>
      <p:pic>
        <p:nvPicPr>
          <p:cNvPr id="7" name="Picture 6" descr="A child on a carousel&#10;&#10;Description automatically generated">
            <a:extLst>
              <a:ext uri="{FF2B5EF4-FFF2-40B4-BE49-F238E27FC236}">
                <a16:creationId xmlns:a16="http://schemas.microsoft.com/office/drawing/2014/main" id="{F8EF5113-CBE7-7224-16B5-B2E1EB515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21481"/>
          <a:stretch/>
        </p:blipFill>
        <p:spPr>
          <a:xfrm rot="5400000">
            <a:off x="5863420" y="568873"/>
            <a:ext cx="571686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25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AB5E6C-A333-4B8A-92E2-99E87DAB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Two girls sitting on the ground&#10;&#10;Description automatically generated">
            <a:extLst>
              <a:ext uri="{FF2B5EF4-FFF2-40B4-BE49-F238E27FC236}">
                <a16:creationId xmlns:a16="http://schemas.microsoft.com/office/drawing/2014/main" id="{3E1BAC91-34E0-6018-2712-A07E73B4A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1" b="1"/>
          <a:stretch/>
        </p:blipFill>
        <p:spPr>
          <a:xfrm rot="16200000">
            <a:off x="-381074" y="381074"/>
            <a:ext cx="6856624" cy="6094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C7B86-6456-B971-38CF-7DCD34D7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96" y="195509"/>
            <a:ext cx="4795282" cy="1630279"/>
          </a:xfrm>
        </p:spPr>
        <p:txBody>
          <a:bodyPr anchor="ctr">
            <a:normAutofit/>
          </a:bodyPr>
          <a:lstStyle/>
          <a:p>
            <a:pPr algn="r"/>
            <a:r>
              <a:rPr lang="en-US" altLang="ko-KR" dirty="0">
                <a:solidFill>
                  <a:srgbClr val="FFFFFF"/>
                </a:solidFill>
              </a:rPr>
              <a:t>Why it is special to my family?</a:t>
            </a:r>
            <a:endParaRPr lang="ko-KR" alt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A person and child playing with metal rings&#10;&#10;Description automatically generated">
            <a:extLst>
              <a:ext uri="{FF2B5EF4-FFF2-40B4-BE49-F238E27FC236}">
                <a16:creationId xmlns:a16="http://schemas.microsoft.com/office/drawing/2014/main" id="{6D7B204D-FAFF-42F4-B561-A875B2C5C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7" r="1" b="1"/>
          <a:stretch/>
        </p:blipFill>
        <p:spPr>
          <a:xfrm rot="16200000">
            <a:off x="5712712" y="381762"/>
            <a:ext cx="6858000" cy="60944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08F8D8B-6AF1-4B82-9475-839DD1516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DBCDBF5-612F-4CD4-8F6B-3013D8541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54F697-51B1-4B46-9CE0-6D0B1FC15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0593E-BFE5-44E6-082B-97AA799B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0" y="2736574"/>
            <a:ext cx="4495800" cy="3007040"/>
          </a:xfrm>
        </p:spPr>
        <p:txBody>
          <a:bodyPr anchor="ctr">
            <a:normAutofit/>
          </a:bodyPr>
          <a:lstStyle/>
          <a:p>
            <a:r>
              <a:rPr lang="en-US" altLang="ko-KR" sz="1800" dirty="0">
                <a:solidFill>
                  <a:srgbClr val="FFFFFF"/>
                </a:solidFill>
              </a:rPr>
              <a:t>You can take photos at the same spot to see how much you have grown and you can see to remember the days you had.</a:t>
            </a:r>
            <a:endParaRPr lang="ko-KR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11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5F36-D02B-E955-7703-38B6A29F3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290A37-DFCA-893E-3845-6AC8F739D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620234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RegularSeedLeftStep">
      <a:dk1>
        <a:srgbClr val="000000"/>
      </a:dk1>
      <a:lt1>
        <a:srgbClr val="FFFFFF"/>
      </a:lt1>
      <a:dk2>
        <a:srgbClr val="2E1B30"/>
      </a:dk2>
      <a:lt2>
        <a:srgbClr val="F0F3F2"/>
      </a:lt2>
      <a:accent1>
        <a:srgbClr val="E7295E"/>
      </a:accent1>
      <a:accent2>
        <a:srgbClr val="D5179B"/>
      </a:accent2>
      <a:accent3>
        <a:srgbClr val="D129E7"/>
      </a:accent3>
      <a:accent4>
        <a:srgbClr val="7117D5"/>
      </a:accent4>
      <a:accent5>
        <a:srgbClr val="372DE7"/>
      </a:accent5>
      <a:accent6>
        <a:srgbClr val="175CD5"/>
      </a:accent6>
      <a:hlink>
        <a:srgbClr val="349C7F"/>
      </a:hlink>
      <a:folHlink>
        <a:srgbClr val="7F7F7F"/>
      </a:folHlink>
    </a:clrScheme>
    <a:fontScheme name="Custom 67">
      <a:majorFont>
        <a:latin typeface="Yu Mincho Demibold"/>
        <a:ea typeface=""/>
        <a:cs typeface=""/>
      </a:majorFont>
      <a:minorFont>
        <a:latin typeface="Yu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125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AvenirNext LT Pro Medium</vt:lpstr>
      <vt:lpstr>Yu Gothic</vt:lpstr>
      <vt:lpstr>Yu Mincho Demibold</vt:lpstr>
      <vt:lpstr>Abadi</vt:lpstr>
      <vt:lpstr>Arial</vt:lpstr>
      <vt:lpstr>DappledVTI</vt:lpstr>
      <vt:lpstr>The Entrance</vt:lpstr>
      <vt:lpstr>Where The Entrance is :</vt:lpstr>
      <vt:lpstr>Who I go with :</vt:lpstr>
      <vt:lpstr>Why I like it?</vt:lpstr>
      <vt:lpstr>My favourites :</vt:lpstr>
      <vt:lpstr>Why it is special to my family?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Entrance</dc:title>
  <dc:creator>365 Pro Plus</dc:creator>
  <cp:lastModifiedBy>365 Pro Plus</cp:lastModifiedBy>
  <cp:revision>9</cp:revision>
  <dcterms:created xsi:type="dcterms:W3CDTF">2023-10-16T06:31:25Z</dcterms:created>
  <dcterms:modified xsi:type="dcterms:W3CDTF">2023-10-16T08:45:32Z</dcterms:modified>
</cp:coreProperties>
</file>