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5" r:id="rId19"/>
    <p:sldId id="271" r:id="rId20"/>
    <p:sldId id="272" r:id="rId21"/>
    <p:sldId id="276" r:id="rId2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>
        <p:scale>
          <a:sx n="80" d="100"/>
          <a:sy n="80" d="100"/>
        </p:scale>
        <p:origin x="2718" y="1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B7D2D-9FEF-FBAE-E24A-38D94E8E69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277440-1CF6-6C17-348F-C7D7E0572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383F1-ADFC-D53C-7850-34FA5281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0E94-E247-4F1E-A11B-05ADEE8971C4}" type="datetimeFigureOut">
              <a:rPr lang="ko-KR" altLang="en-US" smtClean="0"/>
              <a:t>2023-11-27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24B0E-A8E3-0DF9-CE0C-FDBC54FC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D0495-4EE4-1981-01A7-6139D6BF1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0951E-5DEB-4606-9646-3E931EF322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5983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0C794-AC28-31E6-98DB-6D5D3E5C3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30E58-C28D-E648-C763-FBD949D62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98688-8849-B867-555B-EE963EFF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0E94-E247-4F1E-A11B-05ADEE8971C4}" type="datetimeFigureOut">
              <a:rPr lang="ko-KR" altLang="en-US" smtClean="0"/>
              <a:t>2023-11-27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E3034-B158-E1DB-0437-B8969F8C0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3D8D7-E7E1-D174-A245-2679AF14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0951E-5DEB-4606-9646-3E931EF322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499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2160D-3B01-20F6-D0ED-BEF805A9C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EC3844-00BE-61D6-25A5-D78599F76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DE607-C151-B791-D172-FFB357FFA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0E94-E247-4F1E-A11B-05ADEE8971C4}" type="datetimeFigureOut">
              <a:rPr lang="ko-KR" altLang="en-US" smtClean="0"/>
              <a:t>2023-11-27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B849C-0C71-D281-6A24-3459530F3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73527-9355-B864-6A28-70DA606B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0951E-5DEB-4606-9646-3E931EF322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673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551F-301E-4624-5C09-8630E7986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CCBC2-9898-541B-4C2A-A1A7E4D5E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CBFB2-0DDC-5716-FB0F-039B2C81D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0E94-E247-4F1E-A11B-05ADEE8971C4}" type="datetimeFigureOut">
              <a:rPr lang="ko-KR" altLang="en-US" smtClean="0"/>
              <a:t>2023-11-27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2F7BC-80F0-6B02-8BAC-A4B05BF7F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CC7F6-B89D-5350-E690-42B0B11A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0951E-5DEB-4606-9646-3E931EF322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562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994D9-5478-E661-3052-388B2C07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89C42-0466-B00E-57B5-779C24FFD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B2FC7-7958-D208-DC35-1FF61360D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0E94-E247-4F1E-A11B-05ADEE8971C4}" type="datetimeFigureOut">
              <a:rPr lang="ko-KR" altLang="en-US" smtClean="0"/>
              <a:t>2023-11-27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DCA9A-54C6-9C59-6B91-54CBAE336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CC290-456A-97AB-DA1E-BBDF5A2F6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0951E-5DEB-4606-9646-3E931EF322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8644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72AA8-AF55-9875-D44D-158C6BECB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58477-2FD7-0C22-CC99-CA9C41B2A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1EFF9-7E19-5EC6-CA6E-886ADE935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1D304-5D67-C8DA-5B19-6EB207266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0E94-E247-4F1E-A11B-05ADEE8971C4}" type="datetimeFigureOut">
              <a:rPr lang="ko-KR" altLang="en-US" smtClean="0"/>
              <a:t>2023-11-27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1878C5-1511-AD6E-F516-CAFAE1158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6BB49-FD83-37C6-4C3F-AC77BBA0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0951E-5DEB-4606-9646-3E931EF322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797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1AFD-308B-4ACB-7244-A814019CC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D02E0-14B4-C62C-9BD1-B8FC67D75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639050-1A9A-BFB7-8414-5F02E9E8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C5884-1707-8CD2-DF24-B8721EE088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5300E6-3AEC-3148-76F7-BF727E15B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C3F02-09FF-DA43-9997-51DDFD9A9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0E94-E247-4F1E-A11B-05ADEE8971C4}" type="datetimeFigureOut">
              <a:rPr lang="ko-KR" altLang="en-US" smtClean="0"/>
              <a:t>2023-11-27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88FC5-B771-1CA4-9FAA-54BA5A700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2B4FEA-C971-CD46-2914-2245F314D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0951E-5DEB-4606-9646-3E931EF322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48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E5CF8-FB98-4E9F-F65B-DCA5E783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DD33B5-B5F7-6E9E-CD69-1CB064729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0E94-E247-4F1E-A11B-05ADEE8971C4}" type="datetimeFigureOut">
              <a:rPr lang="ko-KR" altLang="en-US" smtClean="0"/>
              <a:t>2023-11-27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C8E68-F9E0-96A9-CF63-37B387FAE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5C23D-BCD8-613C-F33F-5B49BED35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0951E-5DEB-4606-9646-3E931EF322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9339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A30D62-7197-E8BF-8F4F-9E306613E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0E94-E247-4F1E-A11B-05ADEE8971C4}" type="datetimeFigureOut">
              <a:rPr lang="ko-KR" altLang="en-US" smtClean="0"/>
              <a:t>2023-11-27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966E2E-9DE4-641A-4AFE-CF284E5E6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28CBB-2125-EAC6-A208-98452469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0951E-5DEB-4606-9646-3E931EF322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6096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2C6D8-8EBF-3DCA-4AC3-66A865B69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B99A6-0BFC-61F5-CE2F-3C3F6B4E9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8D3EE-1D46-FFD2-718A-C15BCEEB0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F2857-66E3-21C2-B781-BDD1421BA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0E94-E247-4F1E-A11B-05ADEE8971C4}" type="datetimeFigureOut">
              <a:rPr lang="ko-KR" altLang="en-US" smtClean="0"/>
              <a:t>2023-11-27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959F5-E7C5-52A5-8F3D-2D99F6E67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DE530-FDE3-3993-D661-E95F66A43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0951E-5DEB-4606-9646-3E931EF322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462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10043-DCD8-BC8E-EE50-F17112D4B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622F1-5170-E3C6-D3AC-3CB8A5EB4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21241-52A0-5CB7-824E-5D47688DB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6B3E03-0B01-97CE-197F-5DA7CB71B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0E94-E247-4F1E-A11B-05ADEE8971C4}" type="datetimeFigureOut">
              <a:rPr lang="ko-KR" altLang="en-US" smtClean="0"/>
              <a:t>2023-11-27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B596A-C8DB-378D-7D83-756E2E4CC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5372A-C177-44BF-F765-CB9082CEC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0951E-5DEB-4606-9646-3E931EF322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082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147E8E-5C3C-82A0-37D9-064C1D8F0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A82B9-5978-12F9-3958-E00E9A603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49BFA-5CAD-C567-5274-38CDF6F48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40E94-E247-4F1E-A11B-05ADEE8971C4}" type="datetimeFigureOut">
              <a:rPr lang="ko-KR" altLang="en-US" smtClean="0"/>
              <a:t>2023-11-27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601F6-6F9D-7EDF-DC11-8BEA8EECA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22D91-4590-97C1-F5ED-42B1D8CCD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0951E-5DEB-4606-9646-3E931EF322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913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FB3EB-A734-1DB7-D661-6A9544D18A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Water Safety</a:t>
            </a:r>
            <a:endParaRPr lang="ko-KR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3EBEE1-6B0D-CD54-B94C-3CABB99F0F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2A - Dana Lim</a:t>
            </a:r>
            <a:endParaRPr lang="ko-KR" alt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DFA0AF7-E2DE-0833-83A9-914554A5F289}"/>
              </a:ext>
            </a:extLst>
          </p:cNvPr>
          <p:cNvSpPr txBox="1">
            <a:spLocks/>
          </p:cNvSpPr>
          <p:nvPr/>
        </p:nvSpPr>
        <p:spPr>
          <a:xfrm>
            <a:off x="8000999" y="6030119"/>
            <a:ext cx="397443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https://dana.lim.gg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6568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05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1" t="12608" r="29585" b="60408"/>
          <a:stretch/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18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9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2" t="61795" r="30832" b="-131"/>
          <a:stretch/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30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726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9" t="14730" r="14350" b="24418"/>
          <a:stretch/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29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261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0" t="25231" r="1376" b="39915"/>
          <a:stretch/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455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41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t="69753" r="63862" b="393"/>
          <a:stretch/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59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93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15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A9B32-ACDC-7440-C60F-2C49E51E56E7}"/>
              </a:ext>
            </a:extLst>
          </p:cNvPr>
          <p:cNvSpPr/>
          <p:nvPr/>
        </p:nvSpPr>
        <p:spPr>
          <a:xfrm>
            <a:off x="1684421" y="1792705"/>
            <a:ext cx="8891337" cy="299586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B4D9FB-82BA-C164-AC41-8EF5DD1AF71B}"/>
              </a:ext>
            </a:extLst>
          </p:cNvPr>
          <p:cNvSpPr txBox="1"/>
          <p:nvPr/>
        </p:nvSpPr>
        <p:spPr>
          <a:xfrm>
            <a:off x="2149642" y="2055564"/>
            <a:ext cx="78927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0" dirty="0"/>
              <a:t>THANKS!</a:t>
            </a:r>
            <a:endParaRPr lang="ko-KR" altLang="en-US" sz="15000" dirty="0"/>
          </a:p>
        </p:txBody>
      </p:sp>
    </p:spTree>
    <p:extLst>
      <p:ext uri="{BB962C8B-B14F-4D97-AF65-F5344CB8AC3E}">
        <p14:creationId xmlns:p14="http://schemas.microsoft.com/office/powerpoint/2010/main" val="3579358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60815" r="65122" b="7238"/>
          <a:stretch/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79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98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" t="4949" r="71828" b="67344"/>
          <a:stretch/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3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376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19910" r="60697" b="50661"/>
          <a:stretch/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86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630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p&#10;&#10;Description automatically generated">
            <a:extLst>
              <a:ext uri="{FF2B5EF4-FFF2-40B4-BE49-F238E27FC236}">
                <a16:creationId xmlns:a16="http://schemas.microsoft.com/office/drawing/2014/main" id="{1F0AFDC0-ED87-2D3E-2356-EA7989A24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37278" r="58254" b="21586"/>
          <a:stretch/>
        </p:blipFill>
        <p:spPr>
          <a:xfrm>
            <a:off x="0" y="-371061"/>
            <a:ext cx="12192000" cy="72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48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15</Words>
  <Application>Microsoft Office PowerPoint</Application>
  <PresentationFormat>Widescreen</PresentationFormat>
  <Paragraphs>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맑은 고딕</vt:lpstr>
      <vt:lpstr>Arial</vt:lpstr>
      <vt:lpstr>Office Theme</vt:lpstr>
      <vt:lpstr>Water Safety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Safety</dc:title>
  <dc:creator>365 Pro Plus</dc:creator>
  <cp:lastModifiedBy>365 Pro Plus</cp:lastModifiedBy>
  <cp:revision>4</cp:revision>
  <dcterms:created xsi:type="dcterms:W3CDTF">2023-11-27T06:49:00Z</dcterms:created>
  <dcterms:modified xsi:type="dcterms:W3CDTF">2023-11-27T07:09:03Z</dcterms:modified>
</cp:coreProperties>
</file>